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760" r:id="rId4"/>
    <p:sldId id="759" r:id="rId5"/>
    <p:sldId id="676" r:id="rId6"/>
    <p:sldId id="738" r:id="rId7"/>
    <p:sldId id="785" r:id="rId8"/>
    <p:sldId id="786" r:id="rId9"/>
    <p:sldId id="787" r:id="rId10"/>
    <p:sldId id="788" r:id="rId11"/>
    <p:sldId id="789" r:id="rId12"/>
    <p:sldId id="790" r:id="rId13"/>
    <p:sldId id="791" r:id="rId14"/>
    <p:sldId id="792" r:id="rId15"/>
    <p:sldId id="793" r:id="rId16"/>
    <p:sldId id="794" r:id="rId17"/>
    <p:sldId id="795" r:id="rId18"/>
    <p:sldId id="79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163D19-948E-467E-AD71-3A647A478AE8}" v="680" dt="2024-02-24T19:12:25.3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C6163D19-948E-467E-AD71-3A647A478AE8}"/>
    <pc:docChg chg="undo redo custSel addSld delSld modSld sldOrd">
      <pc:chgData name="Ed Godfrey" userId="61aa7c48ee0e3db0" providerId="LiveId" clId="{C6163D19-948E-467E-AD71-3A647A478AE8}" dt="2024-02-24T19:12:29.435" v="1465" actId="47"/>
      <pc:docMkLst>
        <pc:docMk/>
      </pc:docMkLst>
      <pc:sldChg chg="modSp mod">
        <pc:chgData name="Ed Godfrey" userId="61aa7c48ee0e3db0" providerId="LiveId" clId="{C6163D19-948E-467E-AD71-3A647A478AE8}" dt="2024-02-24T18:33:18.854" v="38" actId="20577"/>
        <pc:sldMkLst>
          <pc:docMk/>
          <pc:sldMk cId="286626818" sldId="636"/>
        </pc:sldMkLst>
        <pc:spChg chg="mod">
          <ac:chgData name="Ed Godfrey" userId="61aa7c48ee0e3db0" providerId="LiveId" clId="{C6163D19-948E-467E-AD71-3A647A478AE8}" dt="2024-02-24T18:33:18.854" v="38" actId="20577"/>
          <ac:spMkLst>
            <pc:docMk/>
            <pc:sldMk cId="286626818" sldId="636"/>
            <ac:spMk id="3" creationId="{1206BF46-F60A-B583-BE9A-98813DA83DD6}"/>
          </ac:spMkLst>
        </pc:spChg>
        <pc:spChg chg="mod">
          <ac:chgData name="Ed Godfrey" userId="61aa7c48ee0e3db0" providerId="LiveId" clId="{C6163D19-948E-467E-AD71-3A647A478AE8}" dt="2024-02-24T18:33:02.527" v="1" actId="20577"/>
          <ac:spMkLst>
            <pc:docMk/>
            <pc:sldMk cId="286626818" sldId="636"/>
            <ac:spMk id="4" creationId="{E81091B1-FFCB-0593-6511-1E1CB61C648D}"/>
          </ac:spMkLst>
        </pc:spChg>
      </pc:sldChg>
      <pc:sldChg chg="modSp mod">
        <pc:chgData name="Ed Godfrey" userId="61aa7c48ee0e3db0" providerId="LiveId" clId="{C6163D19-948E-467E-AD71-3A647A478AE8}" dt="2024-02-24T18:34:18.750" v="54" actId="20577"/>
        <pc:sldMkLst>
          <pc:docMk/>
          <pc:sldMk cId="2558235489" sldId="644"/>
        </pc:sldMkLst>
        <pc:spChg chg="mod">
          <ac:chgData name="Ed Godfrey" userId="61aa7c48ee0e3db0" providerId="LiveId" clId="{C6163D19-948E-467E-AD71-3A647A478AE8}" dt="2024-02-24T18:34:10.547" v="42" actId="255"/>
          <ac:spMkLst>
            <pc:docMk/>
            <pc:sldMk cId="2558235489" sldId="644"/>
            <ac:spMk id="3" creationId="{9E3293C3-2021-04F5-B3B2-149081BCD341}"/>
          </ac:spMkLst>
        </pc:spChg>
        <pc:spChg chg="mod">
          <ac:chgData name="Ed Godfrey" userId="61aa7c48ee0e3db0" providerId="LiveId" clId="{C6163D19-948E-467E-AD71-3A647A478AE8}" dt="2024-02-24T18:34:18.750" v="54" actId="20577"/>
          <ac:spMkLst>
            <pc:docMk/>
            <pc:sldMk cId="2558235489" sldId="644"/>
            <ac:spMk id="6" creationId="{27341E30-1523-0531-D0E1-7D6824619EE0}"/>
          </ac:spMkLst>
        </pc:spChg>
      </pc:sldChg>
      <pc:sldChg chg="modSp mod modAnim">
        <pc:chgData name="Ed Godfrey" userId="61aa7c48ee0e3db0" providerId="LiveId" clId="{C6163D19-948E-467E-AD71-3A647A478AE8}" dt="2024-02-24T18:39:45.482" v="290" actId="20577"/>
        <pc:sldMkLst>
          <pc:docMk/>
          <pc:sldMk cId="487512291" sldId="676"/>
        </pc:sldMkLst>
        <pc:spChg chg="mod">
          <ac:chgData name="Ed Godfrey" userId="61aa7c48ee0e3db0" providerId="LiveId" clId="{C6163D19-948E-467E-AD71-3A647A478AE8}" dt="2024-02-24T18:39:45.482" v="290" actId="20577"/>
          <ac:spMkLst>
            <pc:docMk/>
            <pc:sldMk cId="487512291" sldId="676"/>
            <ac:spMk id="3" creationId="{9E3293C3-2021-04F5-B3B2-149081BCD341}"/>
          </ac:spMkLst>
        </pc:spChg>
        <pc:spChg chg="mod">
          <ac:chgData name="Ed Godfrey" userId="61aa7c48ee0e3db0" providerId="LiveId" clId="{C6163D19-948E-467E-AD71-3A647A478AE8}" dt="2024-02-24T18:39:38.444" v="288" actId="6549"/>
          <ac:spMkLst>
            <pc:docMk/>
            <pc:sldMk cId="487512291" sldId="676"/>
            <ac:spMk id="6" creationId="{27341E30-1523-0531-D0E1-7D6824619EE0}"/>
          </ac:spMkLst>
        </pc:spChg>
      </pc:sldChg>
      <pc:sldChg chg="addSp delSp modSp mod modAnim">
        <pc:chgData name="Ed Godfrey" userId="61aa7c48ee0e3db0" providerId="LiveId" clId="{C6163D19-948E-467E-AD71-3A647A478AE8}" dt="2024-02-24T18:44:31.418" v="523"/>
        <pc:sldMkLst>
          <pc:docMk/>
          <pc:sldMk cId="3364995807" sldId="738"/>
        </pc:sldMkLst>
        <pc:spChg chg="del mod">
          <ac:chgData name="Ed Godfrey" userId="61aa7c48ee0e3db0" providerId="LiveId" clId="{C6163D19-948E-467E-AD71-3A647A478AE8}" dt="2024-02-24T18:43:18.172" v="444" actId="21"/>
          <ac:spMkLst>
            <pc:docMk/>
            <pc:sldMk cId="3364995807" sldId="738"/>
            <ac:spMk id="2" creationId="{81B50C6C-337C-66A6-E9A7-E8F8E79CDD3D}"/>
          </ac:spMkLst>
        </pc:spChg>
        <pc:spChg chg="mod">
          <ac:chgData name="Ed Godfrey" userId="61aa7c48ee0e3db0" providerId="LiveId" clId="{C6163D19-948E-467E-AD71-3A647A478AE8}" dt="2024-02-24T18:41:20.842" v="381" actId="255"/>
          <ac:spMkLst>
            <pc:docMk/>
            <pc:sldMk cId="3364995807" sldId="738"/>
            <ac:spMk id="3" creationId="{9E3293C3-2021-04F5-B3B2-149081BCD341}"/>
          </ac:spMkLst>
        </pc:spChg>
        <pc:spChg chg="add mod">
          <ac:chgData name="Ed Godfrey" userId="61aa7c48ee0e3db0" providerId="LiveId" clId="{C6163D19-948E-467E-AD71-3A647A478AE8}" dt="2024-02-24T18:44:18.678" v="514" actId="114"/>
          <ac:spMkLst>
            <pc:docMk/>
            <pc:sldMk cId="3364995807" sldId="738"/>
            <ac:spMk id="4" creationId="{9992EB96-9343-0960-ADDC-0C8E3420B53C}"/>
          </ac:spMkLst>
        </pc:spChg>
        <pc:spChg chg="mod">
          <ac:chgData name="Ed Godfrey" userId="61aa7c48ee0e3db0" providerId="LiveId" clId="{C6163D19-948E-467E-AD71-3A647A478AE8}" dt="2024-02-24T18:41:52.774" v="387" actId="113"/>
          <ac:spMkLst>
            <pc:docMk/>
            <pc:sldMk cId="3364995807" sldId="738"/>
            <ac:spMk id="6" creationId="{27341E30-1523-0531-D0E1-7D6824619EE0}"/>
          </ac:spMkLst>
        </pc:spChg>
      </pc:sldChg>
      <pc:sldChg chg="modSp mod">
        <pc:chgData name="Ed Godfrey" userId="61aa7c48ee0e3db0" providerId="LiveId" clId="{C6163D19-948E-467E-AD71-3A647A478AE8}" dt="2024-02-24T18:38:15.957" v="264" actId="20577"/>
        <pc:sldMkLst>
          <pc:docMk/>
          <pc:sldMk cId="1035833459" sldId="759"/>
        </pc:sldMkLst>
        <pc:spChg chg="mod">
          <ac:chgData name="Ed Godfrey" userId="61aa7c48ee0e3db0" providerId="LiveId" clId="{C6163D19-948E-467E-AD71-3A647A478AE8}" dt="2024-02-24T18:38:15.957" v="264" actId="20577"/>
          <ac:spMkLst>
            <pc:docMk/>
            <pc:sldMk cId="1035833459" sldId="759"/>
            <ac:spMk id="3" creationId="{9E3293C3-2021-04F5-B3B2-149081BCD341}"/>
          </ac:spMkLst>
        </pc:spChg>
        <pc:spChg chg="mod">
          <ac:chgData name="Ed Godfrey" userId="61aa7c48ee0e3db0" providerId="LiveId" clId="{C6163D19-948E-467E-AD71-3A647A478AE8}" dt="2024-02-24T18:38:11.865" v="262" actId="313"/>
          <ac:spMkLst>
            <pc:docMk/>
            <pc:sldMk cId="1035833459" sldId="759"/>
            <ac:spMk id="6" creationId="{27341E30-1523-0531-D0E1-7D6824619EE0}"/>
          </ac:spMkLst>
        </pc:spChg>
      </pc:sldChg>
      <pc:sldChg chg="addSp delSp modSp mod ord">
        <pc:chgData name="Ed Godfrey" userId="61aa7c48ee0e3db0" providerId="LiveId" clId="{C6163D19-948E-467E-AD71-3A647A478AE8}" dt="2024-02-24T18:36:33.742" v="236" actId="20577"/>
        <pc:sldMkLst>
          <pc:docMk/>
          <pc:sldMk cId="3182443207" sldId="760"/>
        </pc:sldMkLst>
        <pc:spChg chg="add del mod">
          <ac:chgData name="Ed Godfrey" userId="61aa7c48ee0e3db0" providerId="LiveId" clId="{C6163D19-948E-467E-AD71-3A647A478AE8}" dt="2024-02-24T18:36:30.507" v="230" actId="12"/>
          <ac:spMkLst>
            <pc:docMk/>
            <pc:sldMk cId="3182443207" sldId="760"/>
            <ac:spMk id="3" creationId="{9E3293C3-2021-04F5-B3B2-149081BCD341}"/>
          </ac:spMkLst>
        </pc:spChg>
        <pc:spChg chg="mod">
          <ac:chgData name="Ed Godfrey" userId="61aa7c48ee0e3db0" providerId="LiveId" clId="{C6163D19-948E-467E-AD71-3A647A478AE8}" dt="2024-02-24T18:36:33.742" v="236" actId="20577"/>
          <ac:spMkLst>
            <pc:docMk/>
            <pc:sldMk cId="3182443207" sldId="760"/>
            <ac:spMk id="6" creationId="{27341E30-1523-0531-D0E1-7D6824619EE0}"/>
          </ac:spMkLst>
        </pc:spChg>
      </pc:sldChg>
      <pc:sldChg chg="del">
        <pc:chgData name="Ed Godfrey" userId="61aa7c48ee0e3db0" providerId="LiveId" clId="{C6163D19-948E-467E-AD71-3A647A478AE8}" dt="2024-02-24T18:40:24.725" v="293" actId="47"/>
        <pc:sldMkLst>
          <pc:docMk/>
          <pc:sldMk cId="3918073387" sldId="764"/>
        </pc:sldMkLst>
      </pc:sldChg>
      <pc:sldChg chg="del">
        <pc:chgData name="Ed Godfrey" userId="61aa7c48ee0e3db0" providerId="LiveId" clId="{C6163D19-948E-467E-AD71-3A647A478AE8}" dt="2024-02-24T19:12:28.928" v="1464" actId="47"/>
        <pc:sldMkLst>
          <pc:docMk/>
          <pc:sldMk cId="3349917474" sldId="765"/>
        </pc:sldMkLst>
      </pc:sldChg>
      <pc:sldChg chg="del">
        <pc:chgData name="Ed Godfrey" userId="61aa7c48ee0e3db0" providerId="LiveId" clId="{C6163D19-948E-467E-AD71-3A647A478AE8}" dt="2024-02-24T18:40:20.082" v="291" actId="47"/>
        <pc:sldMkLst>
          <pc:docMk/>
          <pc:sldMk cId="462381272" sldId="779"/>
        </pc:sldMkLst>
      </pc:sldChg>
      <pc:sldChg chg="del">
        <pc:chgData name="Ed Godfrey" userId="61aa7c48ee0e3db0" providerId="LiveId" clId="{C6163D19-948E-467E-AD71-3A647A478AE8}" dt="2024-02-24T18:40:21.019" v="292" actId="47"/>
        <pc:sldMkLst>
          <pc:docMk/>
          <pc:sldMk cId="2064997075" sldId="780"/>
        </pc:sldMkLst>
      </pc:sldChg>
      <pc:sldChg chg="del">
        <pc:chgData name="Ed Godfrey" userId="61aa7c48ee0e3db0" providerId="LiveId" clId="{C6163D19-948E-467E-AD71-3A647A478AE8}" dt="2024-02-24T19:12:27.540" v="1461" actId="47"/>
        <pc:sldMkLst>
          <pc:docMk/>
          <pc:sldMk cId="1218017747" sldId="781"/>
        </pc:sldMkLst>
      </pc:sldChg>
      <pc:sldChg chg="del">
        <pc:chgData name="Ed Godfrey" userId="61aa7c48ee0e3db0" providerId="LiveId" clId="{C6163D19-948E-467E-AD71-3A647A478AE8}" dt="2024-02-24T19:12:28.056" v="1462" actId="47"/>
        <pc:sldMkLst>
          <pc:docMk/>
          <pc:sldMk cId="382768372" sldId="782"/>
        </pc:sldMkLst>
      </pc:sldChg>
      <pc:sldChg chg="del">
        <pc:chgData name="Ed Godfrey" userId="61aa7c48ee0e3db0" providerId="LiveId" clId="{C6163D19-948E-467E-AD71-3A647A478AE8}" dt="2024-02-24T19:12:28.498" v="1463" actId="47"/>
        <pc:sldMkLst>
          <pc:docMk/>
          <pc:sldMk cId="1038442341" sldId="783"/>
        </pc:sldMkLst>
      </pc:sldChg>
      <pc:sldChg chg="del">
        <pc:chgData name="Ed Godfrey" userId="61aa7c48ee0e3db0" providerId="LiveId" clId="{C6163D19-948E-467E-AD71-3A647A478AE8}" dt="2024-02-24T19:12:29.435" v="1465" actId="47"/>
        <pc:sldMkLst>
          <pc:docMk/>
          <pc:sldMk cId="3590101766" sldId="784"/>
        </pc:sldMkLst>
      </pc:sldChg>
      <pc:sldChg chg="modSp add mod">
        <pc:chgData name="Ed Godfrey" userId="61aa7c48ee0e3db0" providerId="LiveId" clId="{C6163D19-948E-467E-AD71-3A647A478AE8}" dt="2024-02-24T18:46:12.625" v="549" actId="20577"/>
        <pc:sldMkLst>
          <pc:docMk/>
          <pc:sldMk cId="1355610056" sldId="785"/>
        </pc:sldMkLst>
        <pc:spChg chg="mod">
          <ac:chgData name="Ed Godfrey" userId="61aa7c48ee0e3db0" providerId="LiveId" clId="{C6163D19-948E-467E-AD71-3A647A478AE8}" dt="2024-02-24T18:46:12.625" v="549" actId="20577"/>
          <ac:spMkLst>
            <pc:docMk/>
            <pc:sldMk cId="1355610056" sldId="785"/>
            <ac:spMk id="3" creationId="{571983F3-E70E-A7FB-2B39-84063D24271A}"/>
          </ac:spMkLst>
        </pc:spChg>
        <pc:spChg chg="mod">
          <ac:chgData name="Ed Godfrey" userId="61aa7c48ee0e3db0" providerId="LiveId" clId="{C6163D19-948E-467E-AD71-3A647A478AE8}" dt="2024-02-24T18:46:04.657" v="533" actId="20577"/>
          <ac:spMkLst>
            <pc:docMk/>
            <pc:sldMk cId="1355610056" sldId="785"/>
            <ac:spMk id="6" creationId="{E521D482-9581-FEB6-D52E-A420BCD9DCFA}"/>
          </ac:spMkLst>
        </pc:spChg>
      </pc:sldChg>
      <pc:sldChg chg="addSp modSp add mod modAnim">
        <pc:chgData name="Ed Godfrey" userId="61aa7c48ee0e3db0" providerId="LiveId" clId="{C6163D19-948E-467E-AD71-3A647A478AE8}" dt="2024-02-24T18:48:52.655" v="678"/>
        <pc:sldMkLst>
          <pc:docMk/>
          <pc:sldMk cId="606838777" sldId="786"/>
        </pc:sldMkLst>
        <pc:spChg chg="add mod">
          <ac:chgData name="Ed Godfrey" userId="61aa7c48ee0e3db0" providerId="LiveId" clId="{C6163D19-948E-467E-AD71-3A647A478AE8}" dt="2024-02-24T18:48:40.556" v="670" actId="255"/>
          <ac:spMkLst>
            <pc:docMk/>
            <pc:sldMk cId="606838777" sldId="786"/>
            <ac:spMk id="2" creationId="{F15385C1-6A95-1E61-98F5-34266A29B6A3}"/>
          </ac:spMkLst>
        </pc:spChg>
        <pc:spChg chg="mod">
          <ac:chgData name="Ed Godfrey" userId="61aa7c48ee0e3db0" providerId="LiveId" clId="{C6163D19-948E-467E-AD71-3A647A478AE8}" dt="2024-02-24T18:48:35.717" v="669" actId="255"/>
          <ac:spMkLst>
            <pc:docMk/>
            <pc:sldMk cId="606838777" sldId="786"/>
            <ac:spMk id="3" creationId="{5D44CD84-07DC-1C0B-D841-F984BFDF9B3F}"/>
          </ac:spMkLst>
        </pc:spChg>
        <pc:spChg chg="mod">
          <ac:chgData name="Ed Godfrey" userId="61aa7c48ee0e3db0" providerId="LiveId" clId="{C6163D19-948E-467E-AD71-3A647A478AE8}" dt="2024-02-24T18:47:16.273" v="562" actId="20577"/>
          <ac:spMkLst>
            <pc:docMk/>
            <pc:sldMk cId="606838777" sldId="786"/>
            <ac:spMk id="6" creationId="{B59AAE70-EB62-6C56-9C00-015F2F23D6E6}"/>
          </ac:spMkLst>
        </pc:spChg>
      </pc:sldChg>
      <pc:sldChg chg="modSp add modAnim">
        <pc:chgData name="Ed Godfrey" userId="61aa7c48ee0e3db0" providerId="LiveId" clId="{C6163D19-948E-467E-AD71-3A647A478AE8}" dt="2024-02-24T18:51:29.603" v="726"/>
        <pc:sldMkLst>
          <pc:docMk/>
          <pc:sldMk cId="830929529" sldId="787"/>
        </pc:sldMkLst>
        <pc:spChg chg="mod">
          <ac:chgData name="Ed Godfrey" userId="61aa7c48ee0e3db0" providerId="LiveId" clId="{C6163D19-948E-467E-AD71-3A647A478AE8}" dt="2024-02-24T18:50:50.799" v="720" actId="20577"/>
          <ac:spMkLst>
            <pc:docMk/>
            <pc:sldMk cId="830929529" sldId="787"/>
            <ac:spMk id="4" creationId="{503B3CA7-D51D-7FE6-AB66-3D1BD56BE36A}"/>
          </ac:spMkLst>
        </pc:spChg>
      </pc:sldChg>
      <pc:sldChg chg="modSp add mod">
        <pc:chgData name="Ed Godfrey" userId="61aa7c48ee0e3db0" providerId="LiveId" clId="{C6163D19-948E-467E-AD71-3A647A478AE8}" dt="2024-02-24T18:52:31.494" v="750" actId="20577"/>
        <pc:sldMkLst>
          <pc:docMk/>
          <pc:sldMk cId="36462034" sldId="788"/>
        </pc:sldMkLst>
        <pc:spChg chg="mod">
          <ac:chgData name="Ed Godfrey" userId="61aa7c48ee0e3db0" providerId="LiveId" clId="{C6163D19-948E-467E-AD71-3A647A478AE8}" dt="2024-02-24T18:52:31.494" v="750" actId="20577"/>
          <ac:spMkLst>
            <pc:docMk/>
            <pc:sldMk cId="36462034" sldId="788"/>
            <ac:spMk id="3" creationId="{59F1B9C4-5385-1081-8E03-B384FD96C191}"/>
          </ac:spMkLst>
        </pc:spChg>
        <pc:spChg chg="mod">
          <ac:chgData name="Ed Godfrey" userId="61aa7c48ee0e3db0" providerId="LiveId" clId="{C6163D19-948E-467E-AD71-3A647A478AE8}" dt="2024-02-24T18:52:27.278" v="749" actId="20577"/>
          <ac:spMkLst>
            <pc:docMk/>
            <pc:sldMk cId="36462034" sldId="788"/>
            <ac:spMk id="6" creationId="{B7C5B01D-649E-E62A-1CFE-4ACA118D5507}"/>
          </ac:spMkLst>
        </pc:spChg>
      </pc:sldChg>
      <pc:sldChg chg="addSp modSp add mod modAnim">
        <pc:chgData name="Ed Godfrey" userId="61aa7c48ee0e3db0" providerId="LiveId" clId="{C6163D19-948E-467E-AD71-3A647A478AE8}" dt="2024-02-24T18:54:40.001" v="876"/>
        <pc:sldMkLst>
          <pc:docMk/>
          <pc:sldMk cId="1557618497" sldId="789"/>
        </pc:sldMkLst>
        <pc:spChg chg="add mod">
          <ac:chgData name="Ed Godfrey" userId="61aa7c48ee0e3db0" providerId="LiveId" clId="{C6163D19-948E-467E-AD71-3A647A478AE8}" dt="2024-02-24T18:54:12.489" v="848" actId="255"/>
          <ac:spMkLst>
            <pc:docMk/>
            <pc:sldMk cId="1557618497" sldId="789"/>
            <ac:spMk id="2" creationId="{0B3F1B65-414C-F400-8166-2AC2C570EFE9}"/>
          </ac:spMkLst>
        </pc:spChg>
        <pc:spChg chg="mod">
          <ac:chgData name="Ed Godfrey" userId="61aa7c48ee0e3db0" providerId="LiveId" clId="{C6163D19-948E-467E-AD71-3A647A478AE8}" dt="2024-02-24T18:54:08.357" v="847" actId="255"/>
          <ac:spMkLst>
            <pc:docMk/>
            <pc:sldMk cId="1557618497" sldId="789"/>
            <ac:spMk id="3" creationId="{B3E9FDC5-9BFF-7C39-43E3-35DA5166133E}"/>
          </ac:spMkLst>
        </pc:spChg>
        <pc:spChg chg="mod">
          <ac:chgData name="Ed Godfrey" userId="61aa7c48ee0e3db0" providerId="LiveId" clId="{C6163D19-948E-467E-AD71-3A647A478AE8}" dt="2024-02-24T18:54:29.892" v="867" actId="20577"/>
          <ac:spMkLst>
            <pc:docMk/>
            <pc:sldMk cId="1557618497" sldId="789"/>
            <ac:spMk id="6" creationId="{0BAF3EF7-62E2-2179-8DBB-B56507A195DE}"/>
          </ac:spMkLst>
        </pc:spChg>
      </pc:sldChg>
      <pc:sldChg chg="addSp modSp add mod modAnim">
        <pc:chgData name="Ed Godfrey" userId="61aa7c48ee0e3db0" providerId="LiveId" clId="{C6163D19-948E-467E-AD71-3A647A478AE8}" dt="2024-02-24T19:00:53.192" v="1086"/>
        <pc:sldMkLst>
          <pc:docMk/>
          <pc:sldMk cId="2078827582" sldId="790"/>
        </pc:sldMkLst>
        <pc:spChg chg="add mod">
          <ac:chgData name="Ed Godfrey" userId="61aa7c48ee0e3db0" providerId="LiveId" clId="{C6163D19-948E-467E-AD71-3A647A478AE8}" dt="2024-02-24T19:00:42.929" v="1078" actId="255"/>
          <ac:spMkLst>
            <pc:docMk/>
            <pc:sldMk cId="2078827582" sldId="790"/>
            <ac:spMk id="2" creationId="{1E863628-B08D-67B9-F846-1DAF53EE315D}"/>
          </ac:spMkLst>
        </pc:spChg>
        <pc:spChg chg="mod">
          <ac:chgData name="Ed Godfrey" userId="61aa7c48ee0e3db0" providerId="LiveId" clId="{C6163D19-948E-467E-AD71-3A647A478AE8}" dt="2024-02-24T18:56:24.089" v="897" actId="255"/>
          <ac:spMkLst>
            <pc:docMk/>
            <pc:sldMk cId="2078827582" sldId="790"/>
            <ac:spMk id="3" creationId="{DC098236-586B-8A16-C1E7-C4750BAA2BDE}"/>
          </ac:spMkLst>
        </pc:spChg>
        <pc:spChg chg="mod">
          <ac:chgData name="Ed Godfrey" userId="61aa7c48ee0e3db0" providerId="LiveId" clId="{C6163D19-948E-467E-AD71-3A647A478AE8}" dt="2024-02-24T18:58:25.787" v="1042" actId="313"/>
          <ac:spMkLst>
            <pc:docMk/>
            <pc:sldMk cId="2078827582" sldId="790"/>
            <ac:spMk id="4" creationId="{A8F45EF0-AB97-D793-90FC-BD096A33B872}"/>
          </ac:spMkLst>
        </pc:spChg>
        <pc:spChg chg="mod">
          <ac:chgData name="Ed Godfrey" userId="61aa7c48ee0e3db0" providerId="LiveId" clId="{C6163D19-948E-467E-AD71-3A647A478AE8}" dt="2024-02-24T18:55:38.980" v="892" actId="20577"/>
          <ac:spMkLst>
            <pc:docMk/>
            <pc:sldMk cId="2078827582" sldId="790"/>
            <ac:spMk id="6" creationId="{722C7D92-ADF8-EFEA-6684-9E812C6382AF}"/>
          </ac:spMkLst>
        </pc:spChg>
      </pc:sldChg>
      <pc:sldChg chg="delSp modSp add mod delAnim modAnim">
        <pc:chgData name="Ed Godfrey" userId="61aa7c48ee0e3db0" providerId="LiveId" clId="{C6163D19-948E-467E-AD71-3A647A478AE8}" dt="2024-02-24T19:08:36.157" v="1375"/>
        <pc:sldMkLst>
          <pc:docMk/>
          <pc:sldMk cId="3685448558" sldId="791"/>
        </pc:sldMkLst>
        <pc:spChg chg="del">
          <ac:chgData name="Ed Godfrey" userId="61aa7c48ee0e3db0" providerId="LiveId" clId="{C6163D19-948E-467E-AD71-3A647A478AE8}" dt="2024-02-24T19:05:20.924" v="1236" actId="21"/>
          <ac:spMkLst>
            <pc:docMk/>
            <pc:sldMk cId="3685448558" sldId="791"/>
            <ac:spMk id="2" creationId="{9D653D61-D8D2-C6EE-16A4-C1C5B7437596}"/>
          </ac:spMkLst>
        </pc:spChg>
        <pc:spChg chg="mod">
          <ac:chgData name="Ed Godfrey" userId="61aa7c48ee0e3db0" providerId="LiveId" clId="{C6163D19-948E-467E-AD71-3A647A478AE8}" dt="2024-02-24T19:02:58.169" v="1122" actId="20577"/>
          <ac:spMkLst>
            <pc:docMk/>
            <pc:sldMk cId="3685448558" sldId="791"/>
            <ac:spMk id="3" creationId="{2E7890A8-DF16-E52E-2CB2-DBB0690CB34F}"/>
          </ac:spMkLst>
        </pc:spChg>
        <pc:spChg chg="mod">
          <ac:chgData name="Ed Godfrey" userId="61aa7c48ee0e3db0" providerId="LiveId" clId="{C6163D19-948E-467E-AD71-3A647A478AE8}" dt="2024-02-24T19:08:20.062" v="1371" actId="114"/>
          <ac:spMkLst>
            <pc:docMk/>
            <pc:sldMk cId="3685448558" sldId="791"/>
            <ac:spMk id="4" creationId="{361AE1BA-A6E8-6D62-4D26-B8F93B6098DA}"/>
          </ac:spMkLst>
        </pc:spChg>
        <pc:spChg chg="mod">
          <ac:chgData name="Ed Godfrey" userId="61aa7c48ee0e3db0" providerId="LiveId" clId="{C6163D19-948E-467E-AD71-3A647A478AE8}" dt="2024-02-24T19:02:38.133" v="1115" actId="6549"/>
          <ac:spMkLst>
            <pc:docMk/>
            <pc:sldMk cId="3685448558" sldId="791"/>
            <ac:spMk id="6" creationId="{E6968F26-8218-23AF-E287-BF1ABB103910}"/>
          </ac:spMkLst>
        </pc:spChg>
      </pc:sldChg>
      <pc:sldChg chg="modSp add mod">
        <pc:chgData name="Ed Godfrey" userId="61aa7c48ee0e3db0" providerId="LiveId" clId="{C6163D19-948E-467E-AD71-3A647A478AE8}" dt="2024-02-24T19:10:31.004" v="1400" actId="20577"/>
        <pc:sldMkLst>
          <pc:docMk/>
          <pc:sldMk cId="266272309" sldId="792"/>
        </pc:sldMkLst>
        <pc:spChg chg="mod">
          <ac:chgData name="Ed Godfrey" userId="61aa7c48ee0e3db0" providerId="LiveId" clId="{C6163D19-948E-467E-AD71-3A647A478AE8}" dt="2024-02-24T19:10:25.749" v="1386" actId="20577"/>
          <ac:spMkLst>
            <pc:docMk/>
            <pc:sldMk cId="266272309" sldId="792"/>
            <ac:spMk id="3" creationId="{FE5C44B7-C8C3-74CC-03B0-D65B7E80A7B1}"/>
          </ac:spMkLst>
        </pc:spChg>
        <pc:spChg chg="mod">
          <ac:chgData name="Ed Godfrey" userId="61aa7c48ee0e3db0" providerId="LiveId" clId="{C6163D19-948E-467E-AD71-3A647A478AE8}" dt="2024-02-24T19:10:31.004" v="1400" actId="20577"/>
          <ac:spMkLst>
            <pc:docMk/>
            <pc:sldMk cId="266272309" sldId="792"/>
            <ac:spMk id="6" creationId="{1B07000E-5EB1-FC74-C293-076A96EC2EF2}"/>
          </ac:spMkLst>
        </pc:spChg>
      </pc:sldChg>
      <pc:sldChg chg="modSp add mod">
        <pc:chgData name="Ed Godfrey" userId="61aa7c48ee0e3db0" providerId="LiveId" clId="{C6163D19-948E-467E-AD71-3A647A478AE8}" dt="2024-02-24T19:10:58.716" v="1421" actId="20577"/>
        <pc:sldMkLst>
          <pc:docMk/>
          <pc:sldMk cId="3831400890" sldId="793"/>
        </pc:sldMkLst>
        <pc:spChg chg="mod">
          <ac:chgData name="Ed Godfrey" userId="61aa7c48ee0e3db0" providerId="LiveId" clId="{C6163D19-948E-467E-AD71-3A647A478AE8}" dt="2024-02-24T19:10:48.395" v="1404" actId="113"/>
          <ac:spMkLst>
            <pc:docMk/>
            <pc:sldMk cId="3831400890" sldId="793"/>
            <ac:spMk id="3" creationId="{E71806DD-EA9A-4AED-900A-4ABC5FE24D49}"/>
          </ac:spMkLst>
        </pc:spChg>
        <pc:spChg chg="mod">
          <ac:chgData name="Ed Godfrey" userId="61aa7c48ee0e3db0" providerId="LiveId" clId="{C6163D19-948E-467E-AD71-3A647A478AE8}" dt="2024-02-24T19:10:58.716" v="1421" actId="20577"/>
          <ac:spMkLst>
            <pc:docMk/>
            <pc:sldMk cId="3831400890" sldId="793"/>
            <ac:spMk id="6" creationId="{91961529-3E2A-E6B9-F69A-0A7B656F649A}"/>
          </ac:spMkLst>
        </pc:spChg>
      </pc:sldChg>
      <pc:sldChg chg="modSp add mod">
        <pc:chgData name="Ed Godfrey" userId="61aa7c48ee0e3db0" providerId="LiveId" clId="{C6163D19-948E-467E-AD71-3A647A478AE8}" dt="2024-02-24T19:11:31.256" v="1444" actId="255"/>
        <pc:sldMkLst>
          <pc:docMk/>
          <pc:sldMk cId="1875350733" sldId="794"/>
        </pc:sldMkLst>
        <pc:spChg chg="mod">
          <ac:chgData name="Ed Godfrey" userId="61aa7c48ee0e3db0" providerId="LiveId" clId="{C6163D19-948E-467E-AD71-3A647A478AE8}" dt="2024-02-24T19:11:31.256" v="1444" actId="255"/>
          <ac:spMkLst>
            <pc:docMk/>
            <pc:sldMk cId="1875350733" sldId="794"/>
            <ac:spMk id="3" creationId="{9324A73D-7465-EA18-0FDA-9125C0B90621}"/>
          </ac:spMkLst>
        </pc:spChg>
        <pc:spChg chg="mod">
          <ac:chgData name="Ed Godfrey" userId="61aa7c48ee0e3db0" providerId="LiveId" clId="{C6163D19-948E-467E-AD71-3A647A478AE8}" dt="2024-02-24T19:11:25.564" v="1443" actId="20577"/>
          <ac:spMkLst>
            <pc:docMk/>
            <pc:sldMk cId="1875350733" sldId="794"/>
            <ac:spMk id="6" creationId="{C0D1AF56-89D5-2D4B-BE52-9AD575852397}"/>
          </ac:spMkLst>
        </pc:spChg>
      </pc:sldChg>
      <pc:sldChg chg="modSp add mod">
        <pc:chgData name="Ed Godfrey" userId="61aa7c48ee0e3db0" providerId="LiveId" clId="{C6163D19-948E-467E-AD71-3A647A478AE8}" dt="2024-02-24T19:11:56.555" v="1459" actId="20577"/>
        <pc:sldMkLst>
          <pc:docMk/>
          <pc:sldMk cId="2236240785" sldId="795"/>
        </pc:sldMkLst>
        <pc:spChg chg="mod">
          <ac:chgData name="Ed Godfrey" userId="61aa7c48ee0e3db0" providerId="LiveId" clId="{C6163D19-948E-467E-AD71-3A647A478AE8}" dt="2024-02-24T19:11:48.798" v="1448" actId="113"/>
          <ac:spMkLst>
            <pc:docMk/>
            <pc:sldMk cId="2236240785" sldId="795"/>
            <ac:spMk id="3" creationId="{CABE864B-9FAD-4FAD-B10A-D947FDE5A8CA}"/>
          </ac:spMkLst>
        </pc:spChg>
        <pc:spChg chg="mod">
          <ac:chgData name="Ed Godfrey" userId="61aa7c48ee0e3db0" providerId="LiveId" clId="{C6163D19-948E-467E-AD71-3A647A478AE8}" dt="2024-02-24T19:11:56.555" v="1459" actId="20577"/>
          <ac:spMkLst>
            <pc:docMk/>
            <pc:sldMk cId="2236240785" sldId="795"/>
            <ac:spMk id="6" creationId="{F267864D-57D5-1793-2435-58F25370F8AF}"/>
          </ac:spMkLst>
        </pc:spChg>
      </pc:sldChg>
      <pc:sldChg chg="add">
        <pc:chgData name="Ed Godfrey" userId="61aa7c48ee0e3db0" providerId="LiveId" clId="{C6163D19-948E-467E-AD71-3A647A478AE8}" dt="2024-02-24T19:12:25.375" v="1460"/>
        <pc:sldMkLst>
          <pc:docMk/>
          <pc:sldMk cId="955213613" sldId="79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2/24/2024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2/24/2024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2/24/2024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Sinful Moralist</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2:1-4</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February 25,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00807-03F1-09B1-AD49-03B36534386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9F1B9C4-5385-1081-8E03-B384FD96C191}"/>
              </a:ext>
            </a:extLst>
          </p:cNvPr>
          <p:cNvSpPr txBox="1">
            <a:spLocks noChangeArrowheads="1"/>
          </p:cNvSpPr>
          <p:nvPr/>
        </p:nvSpPr>
        <p:spPr bwMode="auto">
          <a:xfrm>
            <a:off x="173038" y="932307"/>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Do not judge so that you will not be judged. 2 For in the way you judge, you will be judged; and by your standard of measure, it will be measured to you. 3 Why do you look at the speck that is in your brother's eye, but do not notice the log that is in your own eye? 4 Or how can you say to your brother, 'Let me take the speck out of your eye,' and behold, the log is in your own eye? 5 You hypocrite, first take the log out of your own eye, and then you will see clearly to take the speck out of your brother's eye.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7C5B01D-649E-E62A-1CFE-4ACA118D550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7:1-5</a:t>
            </a:r>
          </a:p>
        </p:txBody>
      </p:sp>
    </p:spTree>
    <p:extLst>
      <p:ext uri="{BB962C8B-B14F-4D97-AF65-F5344CB8AC3E}">
        <p14:creationId xmlns:p14="http://schemas.microsoft.com/office/powerpoint/2010/main" val="3646203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ABF-EF3C-3B8B-E77F-082B2F7AD87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3E9FDC5-9BFF-7C39-43E3-35DA5166133E}"/>
              </a:ext>
            </a:extLst>
          </p:cNvPr>
          <p:cNvSpPr txBox="1">
            <a:spLocks noChangeArrowheads="1"/>
          </p:cNvSpPr>
          <p:nvPr/>
        </p:nvSpPr>
        <p:spPr bwMode="auto">
          <a:xfrm>
            <a:off x="173038" y="932307"/>
            <a:ext cx="11805602"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 For I say to you that unless your righteousness surpasses that of the scribes and Pharisees, you will not enter the kingdom of heaven. 21 You have heard that the ancients were told, 'YOU SHALL NOT COMMIT MURDER' and 'Whoever commits murder shall be liable to the court.' 22 But I say to you that everyone who is angry with his brother shall be guilty before the court; and whoever says to his brother, 'You good-for-nothing,' shall be guilty before the supreme court; and whoever says, 'You fool,' shall be guilty enough to go into the fiery hell.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BAF3EF7-62E2-2179-8DBB-B56507A195D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5:20-22; 27-28</a:t>
            </a:r>
          </a:p>
        </p:txBody>
      </p:sp>
      <p:sp>
        <p:nvSpPr>
          <p:cNvPr id="2" name="Text Box 3">
            <a:extLst>
              <a:ext uri="{FF2B5EF4-FFF2-40B4-BE49-F238E27FC236}">
                <a16:creationId xmlns:a16="http://schemas.microsoft.com/office/drawing/2014/main" id="{0B3F1B65-414C-F400-8166-2AC2C570EFE9}"/>
              </a:ext>
            </a:extLst>
          </p:cNvPr>
          <p:cNvSpPr txBox="1">
            <a:spLocks noChangeArrowheads="1"/>
          </p:cNvSpPr>
          <p:nvPr/>
        </p:nvSpPr>
        <p:spPr bwMode="auto">
          <a:xfrm>
            <a:off x="148456" y="5096278"/>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27 You have heard that it was said, 'YOU SHALL NOT COMMIT ADULTERY'; 28 but I say to you that everyone who looks at a woman with lust for her has already committed adultery with her in his heart.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76184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2FA48D-5FE9-2AFF-01AC-424275FDBB1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C098236-586B-8A16-C1E7-C4750BAA2BDE}"/>
              </a:ext>
            </a:extLst>
          </p:cNvPr>
          <p:cNvSpPr txBox="1">
            <a:spLocks noChangeArrowheads="1"/>
          </p:cNvSpPr>
          <p:nvPr/>
        </p:nvSpPr>
        <p:spPr bwMode="auto">
          <a:xfrm>
            <a:off x="865239" y="843817"/>
            <a:ext cx="1113356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2 And we know that the judgment of God rightly falls upon those who practice such things. 3 But do you suppose this, O man, when you pass judgment on those who practice such things and do the same yourself, that you will escape the judgment of God? </a:t>
            </a:r>
          </a:p>
        </p:txBody>
      </p:sp>
      <p:sp>
        <p:nvSpPr>
          <p:cNvPr id="6" name="TextBox 5">
            <a:extLst>
              <a:ext uri="{FF2B5EF4-FFF2-40B4-BE49-F238E27FC236}">
                <a16:creationId xmlns:a16="http://schemas.microsoft.com/office/drawing/2014/main" id="{722C7D92-ADF8-EFEA-6684-9E812C6382AF}"/>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2"/>
            </a:pPr>
            <a:r>
              <a:rPr lang="en-US" sz="3600" b="1" dirty="0">
                <a:latin typeface="Arial" panose="020B0604020202020204" pitchFamily="34" charset="0"/>
                <a:cs typeface="Arial" panose="020B0604020202020204" pitchFamily="34" charset="0"/>
              </a:rPr>
              <a:t>God’s Righteous Judgement (2:2-3)</a:t>
            </a:r>
          </a:p>
        </p:txBody>
      </p:sp>
      <p:sp>
        <p:nvSpPr>
          <p:cNvPr id="4" name="TextBox 3">
            <a:extLst>
              <a:ext uri="{FF2B5EF4-FFF2-40B4-BE49-F238E27FC236}">
                <a16:creationId xmlns:a16="http://schemas.microsoft.com/office/drawing/2014/main" id="{A8F45EF0-AB97-D793-90FC-BD096A33B872}"/>
              </a:ext>
            </a:extLst>
          </p:cNvPr>
          <p:cNvSpPr txBox="1"/>
          <p:nvPr/>
        </p:nvSpPr>
        <p:spPr>
          <a:xfrm>
            <a:off x="865239" y="2625215"/>
            <a:ext cx="10520516" cy="1077218"/>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The awareness </a:t>
            </a:r>
            <a:r>
              <a:rPr lang="en-US" sz="3200" dirty="0">
                <a:latin typeface="Arial" panose="020B0604020202020204" pitchFamily="34" charset="0"/>
                <a:cs typeface="Arial" panose="020B0604020202020204" pitchFamily="34" charset="0"/>
              </a:rPr>
              <a:t>– </a:t>
            </a:r>
            <a:r>
              <a:rPr lang="en-US" sz="3200" i="1" dirty="0">
                <a:latin typeface="Arial" panose="020B0604020202020204" pitchFamily="34" charset="0"/>
                <a:cs typeface="Arial" panose="020B0604020202020204" pitchFamily="34" charset="0"/>
              </a:rPr>
              <a:t>“we know…”</a:t>
            </a:r>
            <a:endParaRPr lang="en-US" sz="3200" b="1" dirty="0">
              <a:latin typeface="Arial" panose="020B0604020202020204" pitchFamily="34" charset="0"/>
              <a:cs typeface="Arial" panose="020B0604020202020204" pitchFamily="34" charset="0"/>
            </a:endParaRPr>
          </a:p>
          <a:p>
            <a:pPr marL="514350" indent="-514350">
              <a:buAutoNum type="alphaUcPeriod"/>
            </a:pPr>
            <a:r>
              <a:rPr lang="en-US" sz="3200" b="1" dirty="0">
                <a:latin typeface="Arial" panose="020B0604020202020204" pitchFamily="34" charset="0"/>
                <a:cs typeface="Arial" panose="020B0604020202020204" pitchFamily="34" charset="0"/>
              </a:rPr>
              <a:t>The accusation</a:t>
            </a:r>
            <a:r>
              <a:rPr lang="en-US" sz="3200" dirty="0">
                <a:latin typeface="Arial" panose="020B0604020202020204" pitchFamily="34" charset="0"/>
                <a:cs typeface="Arial" panose="020B0604020202020204" pitchFamily="34" charset="0"/>
              </a:rPr>
              <a:t> – </a:t>
            </a:r>
            <a:r>
              <a:rPr lang="en-US" sz="3200" i="1" dirty="0">
                <a:latin typeface="Arial" panose="020B0604020202020204" pitchFamily="34" charset="0"/>
                <a:cs typeface="Arial" panose="020B0604020202020204" pitchFamily="34" charset="0"/>
              </a:rPr>
              <a:t>“and do the same yourself…”</a:t>
            </a:r>
            <a:endParaRPr lang="en-US" sz="3200" b="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1E863628-B08D-67B9-F846-1DAF53EE315D}"/>
              </a:ext>
            </a:extLst>
          </p:cNvPr>
          <p:cNvSpPr txBox="1"/>
          <p:nvPr/>
        </p:nvSpPr>
        <p:spPr>
          <a:xfrm>
            <a:off x="589935" y="4434348"/>
            <a:ext cx="10913807" cy="1815882"/>
          </a:xfrm>
          <a:prstGeom prst="rect">
            <a:avLst/>
          </a:prstGeom>
          <a:noFill/>
        </p:spPr>
        <p:txBody>
          <a:bodyPr wrap="square" rtlCol="0">
            <a:spAutoFit/>
          </a:bodyPr>
          <a:lstStyle/>
          <a:p>
            <a:pPr algn="ctr"/>
            <a:r>
              <a:rPr lang="en-US" sz="3200" b="1" dirty="0">
                <a:latin typeface="Arial" panose="020B0604020202020204" pitchFamily="34" charset="0"/>
                <a:cs typeface="Arial" panose="020B0604020202020204" pitchFamily="34" charset="0"/>
              </a:rPr>
              <a:t>Thought</a:t>
            </a:r>
            <a:endParaRPr lang="en-US" sz="1600" b="1" dirty="0">
              <a:latin typeface="Arial" panose="020B0604020202020204" pitchFamily="34" charset="0"/>
              <a:cs typeface="Arial" panose="020B0604020202020204" pitchFamily="34" charset="0"/>
            </a:endParaRPr>
          </a:p>
          <a:p>
            <a:pPr algn="ctr"/>
            <a:endParaRPr lang="en-US" sz="1600" dirty="0">
              <a:latin typeface="Arial" panose="020B0604020202020204" pitchFamily="34" charset="0"/>
              <a:cs typeface="Arial" panose="020B0604020202020204" pitchFamily="34" charset="0"/>
            </a:endParaRPr>
          </a:p>
          <a:p>
            <a:pPr algn="ctr"/>
            <a:r>
              <a:rPr lang="en-US" sz="3200" b="1" i="1" dirty="0">
                <a:latin typeface="Arial" panose="020B0604020202020204" pitchFamily="34" charset="0"/>
                <a:ea typeface="Times New Roman" panose="02020603050405020304" pitchFamily="18" charset="0"/>
                <a:cs typeface="Arial" panose="020B0604020202020204" pitchFamily="34" charset="0"/>
              </a:rPr>
              <a:t>Too </a:t>
            </a:r>
            <a:r>
              <a:rPr lang="en-US" sz="3200" b="1" i="1" dirty="0">
                <a:effectLst/>
                <a:latin typeface="Arial" panose="020B0604020202020204" pitchFamily="34" charset="0"/>
                <a:ea typeface="Times New Roman" panose="02020603050405020304" pitchFamily="18" charset="0"/>
                <a:cs typeface="Arial" panose="020B0604020202020204" pitchFamily="34" charset="0"/>
              </a:rPr>
              <a:t>often we judge others by their actions and ourselves by our intentions</a:t>
            </a:r>
            <a:r>
              <a:rPr lang="en-US" sz="1800" b="1" i="1" dirty="0">
                <a:effectLst/>
                <a:latin typeface="Arial" panose="020B0604020202020204" pitchFamily="34" charset="0"/>
                <a:ea typeface="Times New Roman" panose="02020603050405020304" pitchFamily="18" charset="0"/>
              </a:rPr>
              <a:t>.</a:t>
            </a:r>
            <a:r>
              <a:rPr lang="en-US" sz="1800" dirty="0">
                <a:effectLst/>
                <a:latin typeface="Arial" panose="020B0604020202020204" pitchFamily="34" charset="0"/>
                <a:ea typeface="Times New Roman" panose="02020603050405020304" pitchFamily="18" charset="0"/>
              </a:rPr>
              <a:t> </a:t>
            </a:r>
            <a:endParaRPr lang="en-US" dirty="0"/>
          </a:p>
        </p:txBody>
      </p:sp>
    </p:spTree>
    <p:extLst>
      <p:ext uri="{BB962C8B-B14F-4D97-AF65-F5344CB8AC3E}">
        <p14:creationId xmlns:p14="http://schemas.microsoft.com/office/powerpoint/2010/main" val="207882758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25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25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bldLvl="2"/>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6D883D-5C57-5123-661F-2E0C266444D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E7890A8-DF16-E52E-2CB2-DBB0690CB34F}"/>
              </a:ext>
            </a:extLst>
          </p:cNvPr>
          <p:cNvSpPr txBox="1">
            <a:spLocks noChangeArrowheads="1"/>
          </p:cNvSpPr>
          <p:nvPr/>
        </p:nvSpPr>
        <p:spPr bwMode="auto">
          <a:xfrm>
            <a:off x="865239" y="843817"/>
            <a:ext cx="111335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Or do you think lightly of the riches of His kindness and tolerance and patience, not knowing that the kindness of God leads you to repentance? </a:t>
            </a:r>
          </a:p>
        </p:txBody>
      </p:sp>
      <p:sp>
        <p:nvSpPr>
          <p:cNvPr id="6" name="TextBox 5">
            <a:extLst>
              <a:ext uri="{FF2B5EF4-FFF2-40B4-BE49-F238E27FC236}">
                <a16:creationId xmlns:a16="http://schemas.microsoft.com/office/drawing/2014/main" id="{E6968F26-8218-23AF-E287-BF1ABB10391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3"/>
            </a:pPr>
            <a:r>
              <a:rPr lang="en-US" sz="3600" b="1" dirty="0">
                <a:latin typeface="Arial" panose="020B0604020202020204" pitchFamily="34" charset="0"/>
                <a:cs typeface="Arial" panose="020B0604020202020204" pitchFamily="34" charset="0"/>
              </a:rPr>
              <a:t>God’s Patience in Judgement (2:4)</a:t>
            </a:r>
          </a:p>
        </p:txBody>
      </p:sp>
      <p:sp>
        <p:nvSpPr>
          <p:cNvPr id="4" name="TextBox 3">
            <a:extLst>
              <a:ext uri="{FF2B5EF4-FFF2-40B4-BE49-F238E27FC236}">
                <a16:creationId xmlns:a16="http://schemas.microsoft.com/office/drawing/2014/main" id="{361AE1BA-A6E8-6D62-4D26-B8F93B6098DA}"/>
              </a:ext>
            </a:extLst>
          </p:cNvPr>
          <p:cNvSpPr txBox="1"/>
          <p:nvPr/>
        </p:nvSpPr>
        <p:spPr>
          <a:xfrm>
            <a:off x="865239" y="1858298"/>
            <a:ext cx="11051458" cy="4585871"/>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The provision of God</a:t>
            </a:r>
          </a:p>
          <a:p>
            <a:pPr marL="971550" lvl="1" indent="-514350" algn="just">
              <a:buFont typeface="+mj-lt"/>
              <a:buAutoNum type="arabicPeriod"/>
            </a:pPr>
            <a:r>
              <a:rPr lang="en-US" sz="2800" b="1" u="sng" dirty="0">
                <a:latin typeface="Arial" panose="020B0604020202020204" pitchFamily="34" charset="0"/>
                <a:cs typeface="Arial" panose="020B0604020202020204" pitchFamily="34" charset="0"/>
              </a:rPr>
              <a:t>Kindness</a:t>
            </a:r>
            <a:r>
              <a:rPr lang="en-US" sz="2800" b="1" dirty="0">
                <a:latin typeface="Arial" panose="020B0604020202020204" pitchFamily="34" charset="0"/>
                <a:cs typeface="Arial" panose="020B0604020202020204" pitchFamily="34" charset="0"/>
              </a:rPr>
              <a:t> - </a:t>
            </a:r>
            <a:r>
              <a:rPr lang="en-US" sz="2800" dirty="0">
                <a:latin typeface="Arial" panose="020B0604020202020204" pitchFamily="34" charset="0"/>
                <a:cs typeface="Arial" panose="020B0604020202020204" pitchFamily="34" charset="0"/>
              </a:rPr>
              <a:t>His goodness; the moral excellence of His character</a:t>
            </a:r>
          </a:p>
          <a:p>
            <a:pPr marL="971550" lvl="1" indent="-514350" algn="just">
              <a:buAutoNum type="arabicPeriod"/>
            </a:pPr>
            <a:r>
              <a:rPr lang="en-US" sz="2800" b="1" u="sng" dirty="0">
                <a:latin typeface="Arial" panose="020B0604020202020204" pitchFamily="34" charset="0"/>
                <a:cs typeface="Arial" panose="020B0604020202020204" pitchFamily="34" charset="0"/>
              </a:rPr>
              <a:t>Tolerance</a:t>
            </a:r>
            <a:r>
              <a:rPr lang="en-US" sz="2800" b="1" dirty="0">
                <a:latin typeface="Arial" panose="020B0604020202020204" pitchFamily="34" charset="0"/>
                <a:cs typeface="Arial" panose="020B0604020202020204" pitchFamily="34" charset="0"/>
              </a:rPr>
              <a:t> - </a:t>
            </a:r>
            <a:r>
              <a:rPr lang="en-US" sz="2800" dirty="0">
                <a:latin typeface="Arial" panose="020B0604020202020204" pitchFamily="34" charset="0"/>
                <a:cs typeface="Arial" panose="020B0604020202020204" pitchFamily="34" charset="0"/>
              </a:rPr>
              <a:t>His bearing with us in our sins and rebellion against Him when such sins deserve His immediate condemnation.</a:t>
            </a:r>
          </a:p>
          <a:p>
            <a:pPr marL="971550" lvl="1" indent="-514350" algn="just">
              <a:buAutoNum type="arabicPeriod"/>
            </a:pPr>
            <a:r>
              <a:rPr lang="en-US" sz="2800" b="1" u="sng" dirty="0">
                <a:latin typeface="Arial" panose="020B0604020202020204" pitchFamily="34" charset="0"/>
                <a:cs typeface="Arial" panose="020B0604020202020204" pitchFamily="34" charset="0"/>
              </a:rPr>
              <a:t>Patience</a:t>
            </a:r>
            <a:r>
              <a:rPr lang="en-US" sz="2800" b="1" dirty="0">
                <a:latin typeface="Arial" panose="020B0604020202020204" pitchFamily="34" charset="0"/>
                <a:cs typeface="Arial" panose="020B0604020202020204" pitchFamily="34" charset="0"/>
              </a:rPr>
              <a:t> - </a:t>
            </a:r>
            <a:r>
              <a:rPr lang="en-US" sz="2800" dirty="0">
                <a:latin typeface="Arial" panose="020B0604020202020204" pitchFamily="34" charset="0"/>
                <a:cs typeface="Arial" panose="020B0604020202020204" pitchFamily="34" charset="0"/>
              </a:rPr>
              <a:t>His great longsuffering in postponing His punishment that is deserved even now if we are not in Christ.</a:t>
            </a:r>
            <a:endParaRPr lang="en-US" sz="2800" b="1" dirty="0">
              <a:latin typeface="Arial" panose="020B0604020202020204" pitchFamily="34" charset="0"/>
              <a:cs typeface="Arial" panose="020B0604020202020204" pitchFamily="34" charset="0"/>
            </a:endParaRPr>
          </a:p>
          <a:p>
            <a:pPr marL="514350" indent="-514350">
              <a:buAutoNum type="alphaUcPeriod"/>
            </a:pPr>
            <a:r>
              <a:rPr lang="en-US" sz="3200" b="1" dirty="0">
                <a:latin typeface="Arial" panose="020B0604020202020204" pitchFamily="34" charset="0"/>
                <a:cs typeface="Arial" panose="020B0604020202020204" pitchFamily="34" charset="0"/>
              </a:rPr>
              <a:t>The purpose of God </a:t>
            </a:r>
          </a:p>
          <a:p>
            <a:pPr marL="971550" lvl="1" indent="-514350">
              <a:buFont typeface="+mj-lt"/>
              <a:buAutoNum type="arabicPeriod"/>
            </a:pPr>
            <a:r>
              <a:rPr lang="en-US" sz="2800" dirty="0">
                <a:latin typeface="Arial" panose="020B0604020202020204" pitchFamily="34" charset="0"/>
                <a:cs typeface="Arial" panose="020B0604020202020204" pitchFamily="34" charset="0"/>
              </a:rPr>
              <a:t>The kindness of God leads you to repentance</a:t>
            </a:r>
          </a:p>
        </p:txBody>
      </p:sp>
    </p:spTree>
    <p:extLst>
      <p:ext uri="{BB962C8B-B14F-4D97-AF65-F5344CB8AC3E}">
        <p14:creationId xmlns:p14="http://schemas.microsoft.com/office/powerpoint/2010/main" val="36854485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25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25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225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225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2250"/>
                                        <p:tgtEl>
                                          <p:spTgt spid="4">
                                            <p:txEl>
                                              <p:pRg st="4" end="4"/>
                                            </p:txEl>
                                          </p:spTgt>
                                        </p:tgtEl>
                                      </p:cBhvr>
                                    </p:animEffect>
                                  </p:childTnLst>
                                </p:cTn>
                              </p:par>
                            </p:childTnLst>
                          </p:cTn>
                        </p:par>
                        <p:par>
                          <p:cTn id="33" fill="hold">
                            <p:stCondLst>
                              <p:cond delay="2250"/>
                            </p:stCondLst>
                            <p:childTnLst>
                              <p:par>
                                <p:cTn id="34" presetID="10" presetClass="entr" presetSubtype="0" fill="hold" grpId="0" nodeType="afterEffect">
                                  <p:stCondLst>
                                    <p:cond delay="75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22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5B64E6-2F00-CF95-F404-B87AC657835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E5C44B7-C8C3-74CC-03B0-D65B7E80A7B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0" dirty="0">
                <a:solidFill>
                  <a:schemeClr val="tx1"/>
                </a:solidFill>
                <a:effectLst/>
                <a:latin typeface="Arial" panose="020B0604020202020204" pitchFamily="34" charset="0"/>
                <a:ea typeface="Times New Roman" panose="02020603050405020304" pitchFamily="18" charset="0"/>
              </a:rPr>
              <a:t>“The purpose of the kindness of God is not to excuse men of their sin but to convict them of it and lead them to repentance.” </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B07000E-5EB1-FC74-C293-076A96EC2EF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MacArthur</a:t>
            </a:r>
          </a:p>
        </p:txBody>
      </p:sp>
    </p:spTree>
    <p:extLst>
      <p:ext uri="{BB962C8B-B14F-4D97-AF65-F5344CB8AC3E}">
        <p14:creationId xmlns:p14="http://schemas.microsoft.com/office/powerpoint/2010/main" val="26627230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FD1A77-3FD2-C318-81FA-F58EA61C059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71806DD-EA9A-4AED-900A-4ABC5FE24D49}"/>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Because the sentence against an evil deed is not executed quickly, therefore the hearts of the sons of men among them are given fully to do evil.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1961529-3E2A-E6B9-F69A-0A7B656F649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Ecclesiastes 8:11</a:t>
            </a:r>
          </a:p>
        </p:txBody>
      </p:sp>
    </p:spTree>
    <p:extLst>
      <p:ext uri="{BB962C8B-B14F-4D97-AF65-F5344CB8AC3E}">
        <p14:creationId xmlns:p14="http://schemas.microsoft.com/office/powerpoint/2010/main" val="3831400890"/>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1AB738-EA9B-13C2-5808-C76FEB89C46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24A73D-7465-EA18-0FDA-9125C0B90621}"/>
              </a:ext>
            </a:extLst>
          </p:cNvPr>
          <p:cNvSpPr txBox="1">
            <a:spLocks noChangeArrowheads="1"/>
          </p:cNvSpPr>
          <p:nvPr/>
        </p:nvSpPr>
        <p:spPr bwMode="auto">
          <a:xfrm>
            <a:off x="173038" y="93230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Because God is slow to anger, men are more fierce in sin, and not only continue in their old rebellions, but heap new upon them. If He spared them for three transgressions, they will commit four… They invert God's order, and bind themselves stronger to iniquity by that which should bind them faster to their duty.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0D1AF56-89D5-2D4B-BE52-9AD57585239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Stephen Charnock</a:t>
            </a:r>
          </a:p>
        </p:txBody>
      </p:sp>
    </p:spTree>
    <p:extLst>
      <p:ext uri="{BB962C8B-B14F-4D97-AF65-F5344CB8AC3E}">
        <p14:creationId xmlns:p14="http://schemas.microsoft.com/office/powerpoint/2010/main" val="1875350733"/>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3836D0-E4E9-8315-1053-DCD8D09100A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ABE864B-9FAD-4FAD-B10A-D947FDE5A8CA}"/>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God shows us His kindness in order to lead us to repentance, not in order that we might sin even more. If we do not take advantage of this opportunity, the punishment we shall receive will be all the greater.</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267864D-57D5-1793-2435-58F25370F8AF}"/>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Chrysostom </a:t>
            </a:r>
          </a:p>
        </p:txBody>
      </p:sp>
    </p:spTree>
    <p:extLst>
      <p:ext uri="{BB962C8B-B14F-4D97-AF65-F5344CB8AC3E}">
        <p14:creationId xmlns:p14="http://schemas.microsoft.com/office/powerpoint/2010/main" val="2236240785"/>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74035-77D3-611E-2BBE-55378ECD70E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A6046F2-520C-9A4A-956F-13E9CEE46407}"/>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Sinful Moralist</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2:1-4</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A7EB0C27-783D-10FB-84E7-BDB0ECDBE38A}"/>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February 25, 2024</a:t>
            </a:r>
          </a:p>
        </p:txBody>
      </p:sp>
      <p:pic>
        <p:nvPicPr>
          <p:cNvPr id="5" name="Picture 4" descr="A close up of a book cover&#10;&#10;Description automatically generated">
            <a:extLst>
              <a:ext uri="{FF2B5EF4-FFF2-40B4-BE49-F238E27FC236}">
                <a16:creationId xmlns:a16="http://schemas.microsoft.com/office/drawing/2014/main" id="{CA2B0065-5FEB-F5AB-6089-3B3B909DD1C9}"/>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955213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Therefore you have no excuse, everyone of you who passes judgment, for in that which you judge another, you condemn yourself; for you who judge practice the same things. 2 And we know that the judgment of God rightly falls upon those who practice such things. 3 But do you suppose this, O man, when you pass judgment on those who practice such things and do the same yourself, that you will escape the judgment of God? 4 Or do you think lightly of the riches of His kindness and tolerance and patience, not knowing that the kindness of God leads you to repentance?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2:1-4</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Font typeface="Wingdings" panose="05000000000000000000" pitchFamily="2" charset="2"/>
              <a:buChar char="§"/>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Depraved Humanity (Romans 1:18-32)</a:t>
            </a:r>
          </a:p>
          <a:p>
            <a:pPr marL="571500" marR="0" indent="-571500" algn="just">
              <a:spcBef>
                <a:spcPts val="0"/>
              </a:spcBef>
              <a:spcAft>
                <a:spcPts val="0"/>
              </a:spcAft>
              <a:buFont typeface="Wingdings" panose="05000000000000000000" pitchFamily="2" charset="2"/>
              <a:buChar char="§"/>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Deceived Moralists (Romans 2:1-16)</a:t>
            </a:r>
          </a:p>
          <a:p>
            <a:pPr marL="571500" marR="0" indent="-571500" algn="just">
              <a:spcBef>
                <a:spcPts val="0"/>
              </a:spcBef>
              <a:spcAft>
                <a:spcPts val="0"/>
              </a:spcAft>
              <a:buFont typeface="Wingdings" panose="05000000000000000000" pitchFamily="2" charset="2"/>
              <a:buChar char="§"/>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Deluded Religionists (Romans 2:17-29)</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Three Groups of People</a:t>
            </a:r>
          </a:p>
        </p:txBody>
      </p:sp>
    </p:spTree>
    <p:extLst>
      <p:ext uri="{BB962C8B-B14F-4D97-AF65-F5344CB8AC3E}">
        <p14:creationId xmlns:p14="http://schemas.microsoft.com/office/powerpoint/2010/main" val="318244320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T</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here is not a righteous man on earth who continually does good and never sins.</a:t>
            </a:r>
            <a:r>
              <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Ecclesiastes 7:20</a:t>
            </a:r>
          </a:p>
        </p:txBody>
      </p:sp>
    </p:spTree>
    <p:extLst>
      <p:ext uri="{BB962C8B-B14F-4D97-AF65-F5344CB8AC3E}">
        <p14:creationId xmlns:p14="http://schemas.microsoft.com/office/powerpoint/2010/main" val="103583345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Man’s Unrighteous Judgment (2:1)</a:t>
            </a:r>
          </a:p>
          <a:p>
            <a:pPr marL="571500" lvl="0" indent="-571500">
              <a:buFont typeface="+mj-lt"/>
              <a:buAutoNum type="romanUcPeriod"/>
            </a:pPr>
            <a:r>
              <a:rPr lang="en-US" i="0" dirty="0">
                <a:solidFill>
                  <a:schemeClr val="tx1"/>
                </a:solidFill>
                <a:latin typeface="Arial" panose="020B0604020202020204" pitchFamily="34" charset="0"/>
              </a:rPr>
              <a:t>God’s Righteous Judgment (2:2-3)</a:t>
            </a:r>
          </a:p>
          <a:p>
            <a:pPr marL="571500" lvl="0" indent="-571500">
              <a:buFont typeface="+mj-lt"/>
              <a:buAutoNum type="romanUcPeriod"/>
            </a:pPr>
            <a:r>
              <a:rPr lang="en-US" i="0" dirty="0">
                <a:solidFill>
                  <a:schemeClr val="tx1"/>
                </a:solidFill>
                <a:latin typeface="Arial" panose="020B0604020202020204" pitchFamily="34" charset="0"/>
              </a:rPr>
              <a:t>God’s Patience in Judgment (2:4)</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2:1-4</a:t>
            </a:r>
          </a:p>
        </p:txBody>
      </p:sp>
    </p:spTree>
    <p:extLst>
      <p:ext uri="{BB962C8B-B14F-4D97-AF65-F5344CB8AC3E}">
        <p14:creationId xmlns:p14="http://schemas.microsoft.com/office/powerpoint/2010/main" val="4875122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865239" y="843817"/>
            <a:ext cx="111335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Therefore you have no excuse, everyone of you who passes judgment, for in that which you judge another, you condemn yourself; for you who judge practice the same things.</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a:pPr>
            <a:r>
              <a:rPr lang="en-US" sz="3600" b="1" dirty="0">
                <a:latin typeface="Arial" panose="020B0604020202020204" pitchFamily="34" charset="0"/>
                <a:cs typeface="Arial" panose="020B0604020202020204" pitchFamily="34" charset="0"/>
              </a:rPr>
              <a:t>Man’s Unrighteous Judgement (2:1)</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9" y="2064774"/>
            <a:ext cx="10520516" cy="584775"/>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The indication </a:t>
            </a:r>
            <a:r>
              <a:rPr lang="en-US" sz="3200" dirty="0">
                <a:latin typeface="Arial" panose="020B0604020202020204" pitchFamily="34" charset="0"/>
                <a:cs typeface="Arial" panose="020B0604020202020204" pitchFamily="34" charset="0"/>
              </a:rPr>
              <a:t>– </a:t>
            </a:r>
            <a:r>
              <a:rPr lang="en-US" sz="3200" i="1" dirty="0">
                <a:latin typeface="Arial" panose="020B0604020202020204" pitchFamily="34" charset="0"/>
                <a:cs typeface="Arial" panose="020B0604020202020204" pitchFamily="34" charset="0"/>
              </a:rPr>
              <a:t>“you have no excuse…”</a:t>
            </a:r>
          </a:p>
        </p:txBody>
      </p:sp>
    </p:spTree>
    <p:extLst>
      <p:ext uri="{BB962C8B-B14F-4D97-AF65-F5344CB8AC3E}">
        <p14:creationId xmlns:p14="http://schemas.microsoft.com/office/powerpoint/2010/main" val="33649958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2C904-308A-9F98-B81C-3346733CE8F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71983F3-E70E-A7FB-2B39-84063D24271A}"/>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you are inexcusable, O man, whoever you are who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judge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for in whatever you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judge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another you condemn yourself; for you who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judge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practice the same things. (New King James)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521D482-9581-FEB6-D52E-A420BCD9DCF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2:1</a:t>
            </a:r>
          </a:p>
        </p:txBody>
      </p:sp>
    </p:spTree>
    <p:extLst>
      <p:ext uri="{BB962C8B-B14F-4D97-AF65-F5344CB8AC3E}">
        <p14:creationId xmlns:p14="http://schemas.microsoft.com/office/powerpoint/2010/main" val="135561005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8AABC-3508-857E-43DD-2ACDC246AD1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D44CD84-07DC-1C0B-D841-F984BFDF9B3F}"/>
              </a:ext>
            </a:extLst>
          </p:cNvPr>
          <p:cNvSpPr txBox="1">
            <a:spLocks noChangeArrowheads="1"/>
          </p:cNvSpPr>
          <p:nvPr/>
        </p:nvSpPr>
        <p:spPr bwMode="auto">
          <a:xfrm>
            <a:off x="173038" y="932307"/>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judge according to appearance, but judge with righteous judgment (John 7:24)</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59AAE70-EB62-6C56-9C00-015F2F23D6E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Judgment</a:t>
            </a:r>
          </a:p>
        </p:txBody>
      </p:sp>
      <p:sp>
        <p:nvSpPr>
          <p:cNvPr id="2" name="Text Box 3">
            <a:extLst>
              <a:ext uri="{FF2B5EF4-FFF2-40B4-BE49-F238E27FC236}">
                <a16:creationId xmlns:a16="http://schemas.microsoft.com/office/drawing/2014/main" id="{F15385C1-6A95-1E61-98F5-34266A29B6A3}"/>
              </a:ext>
            </a:extLst>
          </p:cNvPr>
          <p:cNvSpPr txBox="1">
            <a:spLocks noChangeArrowheads="1"/>
          </p:cNvSpPr>
          <p:nvPr/>
        </p:nvSpPr>
        <p:spPr bwMode="auto">
          <a:xfrm>
            <a:off x="148455" y="3110156"/>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he who is spiritual judges all things… (1 Corinthians 2:15 -</a:t>
            </a:r>
            <a:r>
              <a:rPr lang="en-US" sz="44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NKJV</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68387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796AB4-8CCF-A8FE-E645-2D541AEBC16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AA4FE7A-66A0-8906-4B1D-9F8C94B8E15B}"/>
              </a:ext>
            </a:extLst>
          </p:cNvPr>
          <p:cNvSpPr txBox="1">
            <a:spLocks noChangeArrowheads="1"/>
          </p:cNvSpPr>
          <p:nvPr/>
        </p:nvSpPr>
        <p:spPr bwMode="auto">
          <a:xfrm>
            <a:off x="865239" y="843817"/>
            <a:ext cx="111335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Therefore you have no excuse, everyone of you who passes judgment, for in that which you judge another, you condemn yourself; for you who judge practice the same things.</a:t>
            </a:r>
          </a:p>
        </p:txBody>
      </p:sp>
      <p:sp>
        <p:nvSpPr>
          <p:cNvPr id="6" name="TextBox 5">
            <a:extLst>
              <a:ext uri="{FF2B5EF4-FFF2-40B4-BE49-F238E27FC236}">
                <a16:creationId xmlns:a16="http://schemas.microsoft.com/office/drawing/2014/main" id="{90F26B07-F9D6-B2DA-373F-2A27DAF19C5C}"/>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a:pPr>
            <a:r>
              <a:rPr lang="en-US" sz="3600" b="1" dirty="0">
                <a:latin typeface="Arial" panose="020B0604020202020204" pitchFamily="34" charset="0"/>
                <a:cs typeface="Arial" panose="020B0604020202020204" pitchFamily="34" charset="0"/>
              </a:rPr>
              <a:t>Man’s Unrighteous Judgement (2:1)</a:t>
            </a:r>
          </a:p>
        </p:txBody>
      </p:sp>
      <p:sp>
        <p:nvSpPr>
          <p:cNvPr id="4" name="TextBox 3">
            <a:extLst>
              <a:ext uri="{FF2B5EF4-FFF2-40B4-BE49-F238E27FC236}">
                <a16:creationId xmlns:a16="http://schemas.microsoft.com/office/drawing/2014/main" id="{503B3CA7-D51D-7FE6-AB66-3D1BD56BE36A}"/>
              </a:ext>
            </a:extLst>
          </p:cNvPr>
          <p:cNvSpPr txBox="1"/>
          <p:nvPr/>
        </p:nvSpPr>
        <p:spPr>
          <a:xfrm>
            <a:off x="865239" y="2064774"/>
            <a:ext cx="10520516" cy="1569660"/>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The indication </a:t>
            </a:r>
            <a:r>
              <a:rPr lang="en-US" sz="3200" dirty="0">
                <a:latin typeface="Arial" panose="020B0604020202020204" pitchFamily="34" charset="0"/>
                <a:cs typeface="Arial" panose="020B0604020202020204" pitchFamily="34" charset="0"/>
              </a:rPr>
              <a:t>– </a:t>
            </a:r>
            <a:r>
              <a:rPr lang="en-US" sz="3200" i="1" dirty="0">
                <a:latin typeface="Arial" panose="020B0604020202020204" pitchFamily="34" charset="0"/>
                <a:cs typeface="Arial" panose="020B0604020202020204" pitchFamily="34" charset="0"/>
              </a:rPr>
              <a:t>“you have no excuse…”</a:t>
            </a:r>
            <a:endParaRPr lang="en-US" sz="3200" dirty="0">
              <a:latin typeface="Arial" panose="020B0604020202020204" pitchFamily="34" charset="0"/>
              <a:cs typeface="Arial" panose="020B0604020202020204" pitchFamily="34" charset="0"/>
            </a:endParaRPr>
          </a:p>
          <a:p>
            <a:pPr marL="514350" indent="-514350" algn="just">
              <a:buAutoNum type="alphaUcPeriod"/>
            </a:pPr>
            <a:r>
              <a:rPr lang="en-US" sz="3200" b="1" dirty="0">
                <a:latin typeface="Arial" panose="020B0604020202020204" pitchFamily="34" charset="0"/>
                <a:cs typeface="Arial" panose="020B0604020202020204" pitchFamily="34" charset="0"/>
              </a:rPr>
              <a:t>The indictment </a:t>
            </a:r>
            <a:r>
              <a:rPr lang="en-US" sz="3200" dirty="0">
                <a:latin typeface="Arial" panose="020B0604020202020204" pitchFamily="34" charset="0"/>
                <a:cs typeface="Arial" panose="020B0604020202020204" pitchFamily="34" charset="0"/>
              </a:rPr>
              <a:t>– </a:t>
            </a:r>
            <a:r>
              <a:rPr lang="en-US" sz="3200" i="1" dirty="0">
                <a:latin typeface="Arial" panose="020B0604020202020204" pitchFamily="34" charset="0"/>
                <a:cs typeface="Arial" panose="020B0604020202020204" pitchFamily="34" charset="0"/>
              </a:rPr>
              <a:t>“for in that which you judge another, you condemn yourself.”</a:t>
            </a:r>
            <a:r>
              <a:rPr lang="en-US" sz="3200" dirty="0">
                <a:latin typeface="Arial" panose="020B0604020202020204" pitchFamily="34" charset="0"/>
                <a:cs typeface="Arial" panose="020B0604020202020204" pitchFamily="34" charset="0"/>
              </a:rPr>
              <a:t> </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09295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691</TotalTime>
  <Words>1047</Words>
  <Application>Microsoft Office PowerPoint</Application>
  <PresentationFormat>Widescreen</PresentationFormat>
  <Paragraphs>58</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11</cp:revision>
  <dcterms:created xsi:type="dcterms:W3CDTF">2022-12-30T16:15:56Z</dcterms:created>
  <dcterms:modified xsi:type="dcterms:W3CDTF">2024-02-24T19:12:33Z</dcterms:modified>
</cp:coreProperties>
</file>